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5" name="Unt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1" name="Datumsplatzhalt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5F26D8E-D64F-4A8F-AD6E-FF24E4766FCC}" type="datetimeFigureOut">
              <a:rPr lang="de-DE" smtClean="0"/>
              <a:pPr/>
              <a:t>25.04.2016</a:t>
            </a:fld>
            <a:endParaRPr lang="de-DE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BF09B33-E6DB-4289-B3AA-6A49F5E697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26D8E-D64F-4A8F-AD6E-FF24E4766FCC}" type="datetimeFigureOut">
              <a:rPr lang="de-DE" smtClean="0"/>
              <a:pPr/>
              <a:t>25.04.2016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F09B33-E6DB-4289-B3AA-6A49F5E697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5F26D8E-D64F-4A8F-AD6E-FF24E4766FCC}" type="datetimeFigureOut">
              <a:rPr lang="de-DE" smtClean="0"/>
              <a:pPr/>
              <a:t>25.04.2016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BF09B33-E6DB-4289-B3AA-6A49F5E697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26D8E-D64F-4A8F-AD6E-FF24E4766FCC}" type="datetimeFigureOut">
              <a:rPr lang="de-DE" smtClean="0"/>
              <a:pPr/>
              <a:t>25.04.2016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F09B33-E6DB-4289-B3AA-6A49F5E697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5F26D8E-D64F-4A8F-AD6E-FF24E4766FCC}" type="datetimeFigureOut">
              <a:rPr lang="de-DE" smtClean="0"/>
              <a:pPr/>
              <a:t>25.04.2016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BF09B33-E6DB-4289-B3AA-6A49F5E697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26D8E-D64F-4A8F-AD6E-FF24E4766FCC}" type="datetimeFigureOut">
              <a:rPr lang="de-DE" smtClean="0"/>
              <a:pPr/>
              <a:t>25.04.2016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F09B33-E6DB-4289-B3AA-6A49F5E697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26D8E-D64F-4A8F-AD6E-FF24E4766FCC}" type="datetimeFigureOut">
              <a:rPr lang="de-DE" smtClean="0"/>
              <a:pPr/>
              <a:t>25.04.2016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F09B33-E6DB-4289-B3AA-6A49F5E697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26D8E-D64F-4A8F-AD6E-FF24E4766FCC}" type="datetimeFigureOut">
              <a:rPr lang="de-DE" smtClean="0"/>
              <a:pPr/>
              <a:t>25.04.2016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F09B33-E6DB-4289-B3AA-6A49F5E697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5F26D8E-D64F-4A8F-AD6E-FF24E4766FCC}" type="datetimeFigureOut">
              <a:rPr lang="de-DE" smtClean="0"/>
              <a:pPr/>
              <a:t>25.04.2016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F09B33-E6DB-4289-B3AA-6A49F5E697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26D8E-D64F-4A8F-AD6E-FF24E4766FCC}" type="datetimeFigureOut">
              <a:rPr lang="de-DE" smtClean="0"/>
              <a:pPr/>
              <a:t>25.04.2016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F09B33-E6DB-4289-B3AA-6A49F5E697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F26D8E-D64F-4A8F-AD6E-FF24E4766FCC}" type="datetimeFigureOut">
              <a:rPr lang="de-DE" smtClean="0"/>
              <a:pPr/>
              <a:t>25.04.2016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F09B33-E6DB-4289-B3AA-6A49F5E697C5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Bildplatzhalt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1" name="Textplatzhalt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27" name="Datumsplatzhalt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5F26D8E-D64F-4A8F-AD6E-FF24E4766FCC}" type="datetimeFigureOut">
              <a:rPr lang="de-DE" smtClean="0"/>
              <a:pPr/>
              <a:t>25.04.2016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BF09B33-E6DB-4289-B3AA-6A49F5E697C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4407768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>Frauenstruktur und Gleichstellungs-</a:t>
            </a:r>
            <a:r>
              <a:rPr lang="de-DE" b="1" dirty="0" err="1" smtClean="0"/>
              <a:t>instrumente</a:t>
            </a:r>
            <a:r>
              <a:rPr lang="de-DE" b="1" dirty="0" smtClean="0"/>
              <a:t> in der Partei DIE LINKE</a:t>
            </a:r>
            <a:br>
              <a:rPr lang="de-DE" b="1" dirty="0" smtClean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419872" y="5085184"/>
            <a:ext cx="5114778" cy="1101248"/>
          </a:xfrm>
        </p:spPr>
        <p:txBody>
          <a:bodyPr/>
          <a:lstStyle/>
          <a:p>
            <a:r>
              <a:rPr lang="de-DE" dirty="0" smtClean="0"/>
              <a:t>Rückblick – Ausblick – neue Wege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Weiter Fragen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Spielen frauenpolitische Themen in eurer Parteiarbeit auch außerhalb von </a:t>
            </a:r>
            <a:r>
              <a:rPr lang="de-DE" dirty="0" err="1"/>
              <a:t>Frauentagsfeiern</a:t>
            </a:r>
            <a:r>
              <a:rPr lang="de-DE" dirty="0"/>
              <a:t> eine Rolle</a:t>
            </a:r>
            <a:r>
              <a:rPr lang="de-DE" dirty="0" smtClean="0"/>
              <a:t>?</a:t>
            </a:r>
            <a:br>
              <a:rPr lang="de-DE" dirty="0" smtClean="0"/>
            </a:br>
            <a:endParaRPr lang="de-DE" dirty="0"/>
          </a:p>
          <a:p>
            <a:r>
              <a:rPr lang="de-DE" dirty="0"/>
              <a:t>Wie ist die Zusammenarbeit mit anderen Frauenorganisationen und –vereinen außerhalb der Partei in deinem Land (Kreis</a:t>
            </a:r>
            <a:r>
              <a:rPr lang="de-DE" dirty="0" smtClean="0"/>
              <a:t>)?</a:t>
            </a:r>
            <a:br>
              <a:rPr lang="de-DE" dirty="0" smtClean="0"/>
            </a:br>
            <a:endParaRPr lang="de-DE" dirty="0"/>
          </a:p>
          <a:p>
            <a:r>
              <a:rPr lang="de-DE" dirty="0"/>
              <a:t>Seid ihr als Frauen der LINKEN im Landesfrauenrat aktiv?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Der Frauenanteil in der Partei DIE LINKE beträgt: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348880"/>
            <a:ext cx="7239000" cy="4106856"/>
          </a:xfrm>
        </p:spPr>
        <p:txBody>
          <a:bodyPr/>
          <a:lstStyle/>
          <a:p>
            <a:pPr lvl="0"/>
            <a:r>
              <a:rPr lang="de-DE" dirty="0" smtClean="0"/>
              <a:t>In der Mitgliedschaft			37,3%</a:t>
            </a:r>
          </a:p>
          <a:p>
            <a:pPr lvl="0">
              <a:buNone/>
            </a:pPr>
            <a:endParaRPr lang="de-DE" dirty="0"/>
          </a:p>
          <a:p>
            <a:pPr lvl="0"/>
            <a:r>
              <a:rPr lang="de-DE" dirty="0"/>
              <a:t>Bei </a:t>
            </a:r>
            <a:r>
              <a:rPr lang="de-DE" dirty="0" smtClean="0"/>
              <a:t>Neueintritten			31,0%</a:t>
            </a:r>
            <a:br>
              <a:rPr lang="de-DE" dirty="0" smtClean="0"/>
            </a:br>
            <a:endParaRPr lang="de-DE" dirty="0"/>
          </a:p>
          <a:p>
            <a:pPr lvl="0"/>
            <a:r>
              <a:rPr lang="de-DE" dirty="0"/>
              <a:t>In Fraktionen von </a:t>
            </a:r>
            <a:r>
              <a:rPr lang="de-DE" dirty="0" smtClean="0"/>
              <a:t>Bund/Ländern</a:t>
            </a:r>
            <a:br>
              <a:rPr lang="de-DE" dirty="0" smtClean="0"/>
            </a:br>
            <a:r>
              <a:rPr lang="de-DE" dirty="0" smtClean="0"/>
              <a:t>			54,7% / 50,6%</a:t>
            </a:r>
            <a:br>
              <a:rPr lang="de-DE" dirty="0" smtClean="0"/>
            </a:br>
            <a:endParaRPr lang="de-DE" dirty="0"/>
          </a:p>
          <a:p>
            <a:pPr lvl="0"/>
            <a:r>
              <a:rPr lang="de-DE" dirty="0" smtClean="0"/>
              <a:t>Im PV </a:t>
            </a:r>
            <a:r>
              <a:rPr lang="de-DE" dirty="0"/>
              <a:t>und </a:t>
            </a:r>
            <a:r>
              <a:rPr lang="de-DE" dirty="0" smtClean="0"/>
              <a:t>in den LV			50,0%</a:t>
            </a:r>
          </a:p>
          <a:p>
            <a:pPr lvl="0"/>
            <a:endParaRPr lang="de-DE" dirty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Aber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de-DE" dirty="0" smtClean="0"/>
              <a:t>Bei Kreisvorsitzenden</a:t>
            </a:r>
            <a:br>
              <a:rPr lang="de-DE" dirty="0" smtClean="0"/>
            </a:br>
            <a:r>
              <a:rPr lang="de-DE" dirty="0" smtClean="0"/>
              <a:t>leider keine Angaben gefunden</a:t>
            </a:r>
          </a:p>
          <a:p>
            <a:pPr lvl="0"/>
            <a:r>
              <a:rPr lang="de-DE" dirty="0" smtClean="0"/>
              <a:t>In Kreisvorständen</a:t>
            </a:r>
            <a:br>
              <a:rPr lang="de-DE" dirty="0" smtClean="0"/>
            </a:br>
            <a:r>
              <a:rPr lang="de-DE" dirty="0" smtClean="0"/>
              <a:t>von 100% (z.B. KV Hannover)</a:t>
            </a:r>
            <a:br>
              <a:rPr lang="de-DE" dirty="0" smtClean="0"/>
            </a:br>
            <a:r>
              <a:rPr lang="de-DE" dirty="0" smtClean="0"/>
              <a:t>bis 0% (z.B. KV Gießen) </a:t>
            </a:r>
          </a:p>
          <a:p>
            <a:pPr lvl="0">
              <a:buNone/>
            </a:pPr>
            <a:r>
              <a:rPr lang="de-DE" dirty="0" smtClean="0"/>
              <a:t>   </a:t>
            </a:r>
            <a:r>
              <a:rPr lang="de-DE" b="1" dirty="0" smtClean="0">
                <a:solidFill>
                  <a:srgbClr val="FF0000"/>
                </a:solidFill>
              </a:rPr>
              <a:t>59 % aller Kreisverbände halten die Quotierung im Vorstand nicht ein!!!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lvl="0"/>
            <a:r>
              <a:rPr lang="de-DE" dirty="0" smtClean="0"/>
              <a:t>Bei KommunalpolitikerInnen</a:t>
            </a:r>
          </a:p>
          <a:p>
            <a:pPr lvl="0">
              <a:buNone/>
            </a:pPr>
            <a:r>
              <a:rPr lang="de-DE" dirty="0" smtClean="0"/>
              <a:t>	</a:t>
            </a:r>
            <a:r>
              <a:rPr lang="de-DE" dirty="0" smtClean="0">
                <a:solidFill>
                  <a:srgbClr val="FF0000"/>
                </a:solidFill>
              </a:rPr>
              <a:t>von den ca. 6000 KommunalpolitikerInnen sind nur 1/3 Frauen (33%)</a:t>
            </a:r>
            <a:endParaRPr lang="de-DE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Wie ist deine Meinung?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de-DE" dirty="0"/>
              <a:t>Wird unsere Partei in der Öffentlichkeit als „</a:t>
            </a:r>
            <a:r>
              <a:rPr lang="de-DE" dirty="0" smtClean="0"/>
              <a:t>Gleichstellungspartei“ </a:t>
            </a:r>
            <a:r>
              <a:rPr lang="de-DE" dirty="0"/>
              <a:t>wahrgenommen</a:t>
            </a:r>
            <a:r>
              <a:rPr lang="de-DE" dirty="0" smtClean="0"/>
              <a:t>?</a:t>
            </a:r>
          </a:p>
          <a:p>
            <a:pPr>
              <a:buNone/>
            </a:pPr>
            <a:r>
              <a:rPr lang="de-DE" dirty="0" smtClean="0"/>
              <a:t>				Ja/Nein</a:t>
            </a:r>
          </a:p>
          <a:p>
            <a:endParaRPr lang="de-DE" dirty="0"/>
          </a:p>
          <a:p>
            <a:endParaRPr lang="de-DE" dirty="0" smtClean="0"/>
          </a:p>
          <a:p>
            <a:r>
              <a:rPr lang="de-DE" dirty="0"/>
              <a:t>Herrscht in deinem </a:t>
            </a:r>
            <a:r>
              <a:rPr lang="de-DE" dirty="0" smtClean="0"/>
              <a:t>Kreisverband/Stadtverband Geschlechtergerechtigkeit?</a:t>
            </a:r>
          </a:p>
          <a:p>
            <a:pPr>
              <a:buNone/>
            </a:pPr>
            <a:r>
              <a:rPr lang="de-DE" dirty="0" smtClean="0"/>
              <a:t>				Ja/Nein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7239000" cy="1080120"/>
          </a:xfrm>
        </p:spPr>
        <p:txBody>
          <a:bodyPr>
            <a:normAutofit/>
          </a:bodyPr>
          <a:lstStyle/>
          <a:p>
            <a:r>
              <a:rPr lang="de-DE" sz="3400" b="1" dirty="0" smtClean="0"/>
              <a:t>Gleichstellungspolitische Instrumente In der Partei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988840"/>
            <a:ext cx="7239000" cy="4320480"/>
          </a:xfrm>
        </p:spPr>
        <p:txBody>
          <a:bodyPr>
            <a:normAutofit/>
          </a:bodyPr>
          <a:lstStyle/>
          <a:p>
            <a:r>
              <a:rPr lang="de-DE" b="1" dirty="0" smtClean="0"/>
              <a:t>Quotierung</a:t>
            </a:r>
            <a:br>
              <a:rPr lang="de-DE" b="1" dirty="0" smtClean="0"/>
            </a:br>
            <a:endParaRPr lang="de-DE" b="1" dirty="0" smtClean="0"/>
          </a:p>
          <a:p>
            <a:r>
              <a:rPr lang="de-DE" b="1" dirty="0"/>
              <a:t>Genderausschuss / </a:t>
            </a:r>
            <a:r>
              <a:rPr lang="de-DE" b="1" dirty="0" smtClean="0"/>
              <a:t>Genderbericht</a:t>
            </a:r>
            <a:br>
              <a:rPr lang="de-DE" b="1" dirty="0" smtClean="0"/>
            </a:br>
            <a:endParaRPr lang="de-DE" dirty="0"/>
          </a:p>
          <a:p>
            <a:r>
              <a:rPr lang="de-DE" b="1" dirty="0"/>
              <a:t>Konzept zur Herstellung von Geschlechtergerechtigkeit in der Partei DIE </a:t>
            </a:r>
            <a:r>
              <a:rPr lang="de-DE" b="1" dirty="0" smtClean="0"/>
              <a:t>LINKE</a:t>
            </a:r>
            <a:br>
              <a:rPr lang="de-DE" b="1" dirty="0" smtClean="0"/>
            </a:br>
            <a:endParaRPr lang="de-DE" dirty="0" smtClean="0"/>
          </a:p>
          <a:p>
            <a:r>
              <a:rPr lang="de-DE" b="1" dirty="0" smtClean="0"/>
              <a:t>Verschiedene Frauenstrukturen</a:t>
            </a:r>
            <a:endParaRPr lang="de-DE" dirty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>Quotierung</a:t>
            </a:r>
            <a:br>
              <a:rPr lang="de-DE" b="1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556792"/>
            <a:ext cx="7239000" cy="4898944"/>
          </a:xfrm>
        </p:spPr>
        <p:txBody>
          <a:bodyPr/>
          <a:lstStyle/>
          <a:p>
            <a:r>
              <a:rPr lang="de-DE" dirty="0"/>
              <a:t>Ist die Quote ein Allheilmittel zu Geschlechtergerechtigkeit in der Partei</a:t>
            </a:r>
            <a:r>
              <a:rPr lang="de-DE" dirty="0" smtClean="0"/>
              <a:t>?</a:t>
            </a:r>
          </a:p>
          <a:p>
            <a:pPr>
              <a:buNone/>
            </a:pPr>
            <a:endParaRPr lang="de-DE" dirty="0"/>
          </a:p>
          <a:p>
            <a:r>
              <a:rPr lang="de-DE" dirty="0"/>
              <a:t>Wird Quotierung immer mitgedacht</a:t>
            </a:r>
            <a:r>
              <a:rPr lang="de-DE" dirty="0" smtClean="0"/>
              <a:t>?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Praktiziert ihr eine „harte Quote“ oder werden die „Frauenplätze“ freigelassen und bei Möglichkeit nachgewählt?</a:t>
            </a:r>
          </a:p>
          <a:p>
            <a:endParaRPr lang="de-DE" dirty="0" smtClean="0"/>
          </a:p>
          <a:p>
            <a:r>
              <a:rPr lang="de-DE" dirty="0" smtClean="0"/>
              <a:t>Wird die Quotierung schnell aufgehoben?</a:t>
            </a:r>
            <a:endParaRPr lang="de-DE" dirty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320040"/>
            <a:ext cx="7200800" cy="1143000"/>
          </a:xfrm>
        </p:spPr>
        <p:txBody>
          <a:bodyPr>
            <a:normAutofit/>
          </a:bodyPr>
          <a:lstStyle/>
          <a:p>
            <a:r>
              <a:rPr lang="de-DE" sz="3000" b="1" dirty="0"/>
              <a:t>Genderausschuss / Genderbericht</a:t>
            </a:r>
            <a:endParaRPr lang="de-DE" sz="3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916832"/>
            <a:ext cx="7239000" cy="4250872"/>
          </a:xfrm>
        </p:spPr>
        <p:txBody>
          <a:bodyPr/>
          <a:lstStyle/>
          <a:p>
            <a:r>
              <a:rPr lang="de-DE" dirty="0"/>
              <a:t>Wer kennt </a:t>
            </a:r>
            <a:r>
              <a:rPr lang="de-DE" dirty="0" smtClean="0"/>
              <a:t>das außerhalb des Parteivorstandes? </a:t>
            </a:r>
            <a:br>
              <a:rPr lang="de-DE" dirty="0" smtClean="0"/>
            </a:br>
            <a:endParaRPr lang="de-DE" dirty="0"/>
          </a:p>
          <a:p>
            <a:r>
              <a:rPr lang="de-DE" dirty="0"/>
              <a:t>Wird es in der Partei wahrgenommen oder ist es Deckmäntelchen?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/>
          </a:bodyPr>
          <a:lstStyle/>
          <a:p>
            <a:r>
              <a:rPr lang="de-DE" b="1" dirty="0"/>
              <a:t>Konzept zur Herstellung von Geschlechtergerechtigkeit in der Partei DIE LINKE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/>
          <a:lstStyle/>
          <a:p>
            <a:r>
              <a:rPr lang="de-DE" dirty="0"/>
              <a:t>Wer kennt </a:t>
            </a:r>
            <a:r>
              <a:rPr lang="de-DE" dirty="0" smtClean="0"/>
              <a:t>es außerhalb des PV? </a:t>
            </a:r>
            <a:br>
              <a:rPr lang="de-DE" dirty="0" smtClean="0"/>
            </a:br>
            <a:endParaRPr lang="de-DE" dirty="0"/>
          </a:p>
          <a:p>
            <a:r>
              <a:rPr lang="de-DE" dirty="0"/>
              <a:t>Gibt es sowas in eurem </a:t>
            </a:r>
            <a:r>
              <a:rPr lang="de-DE" dirty="0" smtClean="0"/>
              <a:t>Landesverband?</a:t>
            </a:r>
            <a:br>
              <a:rPr lang="de-DE" dirty="0" smtClean="0"/>
            </a:br>
            <a:r>
              <a:rPr lang="de-DE" dirty="0" smtClean="0"/>
              <a:t> </a:t>
            </a:r>
            <a:endParaRPr lang="de-DE" dirty="0"/>
          </a:p>
          <a:p>
            <a:r>
              <a:rPr lang="de-DE" dirty="0"/>
              <a:t>Welche Wirkung hat </a:t>
            </a:r>
            <a:r>
              <a:rPr lang="de-DE" dirty="0" smtClean="0"/>
              <a:t>das Konzept </a:t>
            </a:r>
            <a:r>
              <a:rPr lang="de-DE" dirty="0"/>
              <a:t>– z.B. im Kreisverband?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Verschiedene</a:t>
            </a:r>
            <a:r>
              <a:rPr lang="de-DE" dirty="0" smtClean="0"/>
              <a:t> </a:t>
            </a:r>
            <a:r>
              <a:rPr lang="de-DE" b="1" dirty="0"/>
              <a:t>Frauenstrukturen</a:t>
            </a:r>
            <a:r>
              <a:rPr lang="de-DE" dirty="0"/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Welche Frauenstrukturen gibt es in deinem Landesverband</a:t>
            </a:r>
            <a:r>
              <a:rPr lang="de-DE" dirty="0" smtClean="0"/>
              <a:t>?</a:t>
            </a:r>
          </a:p>
          <a:p>
            <a:pPr>
              <a:buNone/>
            </a:pPr>
            <a:endParaRPr lang="de-DE" dirty="0"/>
          </a:p>
          <a:p>
            <a:r>
              <a:rPr lang="de-DE" dirty="0"/>
              <a:t>Wie wirksam sind sie</a:t>
            </a:r>
            <a:r>
              <a:rPr lang="de-DE" dirty="0" smtClean="0"/>
              <a:t>?</a:t>
            </a:r>
            <a:br>
              <a:rPr lang="de-DE" dirty="0" smtClean="0"/>
            </a:br>
            <a:endParaRPr lang="de-DE" dirty="0"/>
          </a:p>
          <a:p>
            <a:r>
              <a:rPr lang="de-DE" dirty="0"/>
              <a:t>Sind alle Frauen einbezogen</a:t>
            </a:r>
            <a:r>
              <a:rPr lang="de-DE" dirty="0" smtClean="0"/>
              <a:t>?</a:t>
            </a:r>
            <a:br>
              <a:rPr lang="de-DE" dirty="0" smtClean="0"/>
            </a:br>
            <a:endParaRPr lang="de-DE" dirty="0"/>
          </a:p>
          <a:p>
            <a:r>
              <a:rPr lang="de-DE" dirty="0"/>
              <a:t>Was trägt am meisten zur Einbeziehung der Genossinnen bei?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ysithea">
  <a:themeElements>
    <a:clrScheme name="Lysithea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Lysithea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ysithea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151</Words>
  <Application>Microsoft Office PowerPoint</Application>
  <PresentationFormat>Bildschirmpräsentation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Lysithea</vt:lpstr>
      <vt:lpstr>Frauenstruktur und Gleichstellungs-instrumente in der Partei DIE LINKE </vt:lpstr>
      <vt:lpstr>Der Frauenanteil in der Partei DIE LINKE beträgt:</vt:lpstr>
      <vt:lpstr>Aber </vt:lpstr>
      <vt:lpstr>Wie ist deine Meinung?</vt:lpstr>
      <vt:lpstr>Gleichstellungspolitische Instrumente In der Partei</vt:lpstr>
      <vt:lpstr>Quotierung </vt:lpstr>
      <vt:lpstr>Genderausschuss / Genderbericht</vt:lpstr>
      <vt:lpstr>Konzept zur Herstellung von Geschlechtergerechtigkeit in der Partei DIE LINKE</vt:lpstr>
      <vt:lpstr>Verschiedene Frauenstrukturen </vt:lpstr>
      <vt:lpstr>Weiter Fragen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Frauenstruktur und Gleichstellungsinstrumente in der Partei DIE LINKE</dc:title>
  <dc:creator>Heiderose Gläß</dc:creator>
  <cp:lastModifiedBy>Rosi_K</cp:lastModifiedBy>
  <cp:revision>6</cp:revision>
  <dcterms:created xsi:type="dcterms:W3CDTF">2016-03-04T08:18:18Z</dcterms:created>
  <dcterms:modified xsi:type="dcterms:W3CDTF">2016-04-25T13:16:03Z</dcterms:modified>
</cp:coreProperties>
</file>